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4" r:id="rId3"/>
    <p:sldId id="257" r:id="rId4"/>
    <p:sldId id="265" r:id="rId5"/>
    <p:sldId id="258" r:id="rId6"/>
    <p:sldId id="260" r:id="rId7"/>
    <p:sldId id="261" r:id="rId8"/>
    <p:sldId id="279" r:id="rId9"/>
    <p:sldId id="262" r:id="rId10"/>
    <p:sldId id="263" r:id="rId11"/>
    <p:sldId id="277" r:id="rId12"/>
    <p:sldId id="278" r:id="rId13"/>
    <p:sldId id="266" r:id="rId14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E7730D-65F8-47CE-B62B-145808150646}" type="datetimeFigureOut">
              <a:rPr lang="fi-FI" smtClean="0"/>
              <a:pPr/>
              <a:t>12.8.2017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A69577-46CB-4AE6-BF97-3A9411FC34E9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03686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A69577-46CB-4AE6-BF97-3A9411FC34E9}" type="slidenum">
              <a:rPr lang="fi-FI" smtClean="0"/>
              <a:pPr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42352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5F4F8-4079-49B8-B9CF-53E469CF7C00}" type="datetime1">
              <a:rPr lang="fi-FI" smtClean="0"/>
              <a:t>12.8.2017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EDXC Tampere 2017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0EB12-CA11-4BC3-A78A-C49E841F8C3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96D69-C9DF-418F-8AEC-B5EAB77D20F5}" type="datetime1">
              <a:rPr lang="fi-FI" smtClean="0"/>
              <a:t>12.8.2017</a:t>
            </a:fld>
            <a:endParaRPr lang="fi-FI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30EB12-CA11-4BC3-A78A-C49E841F8C31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EDXC Tampere 2017</a:t>
            </a:r>
            <a:endParaRPr lang="fi-FI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5CE7E-748C-4A61-9FD9-F36F07109AFF}" type="datetime1">
              <a:rPr lang="fi-FI" smtClean="0"/>
              <a:t>12.8.2017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EDXC Tampere 2017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0EB12-CA11-4BC3-A78A-C49E841F8C3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35267-D79F-40BB-AD79-D241DCBDA548}" type="datetime1">
              <a:rPr lang="fi-FI" smtClean="0"/>
              <a:t>12.8.2017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EDXC Tampere 2017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0EB12-CA11-4BC3-A78A-C49E841F8C3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C0DF1-43CB-4B38-8720-8D351D5CDB75}" type="datetime1">
              <a:rPr lang="fi-FI" smtClean="0"/>
              <a:t>12.8.2017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EDXC Tampere 2017</a:t>
            </a:r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0EB12-CA11-4BC3-A78A-C49E841F8C3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0173D-6738-4EE0-AC59-8F97765FFEC7}" type="datetime1">
              <a:rPr lang="fi-FI" smtClean="0"/>
              <a:t>12.8.2017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EDXC Tampere 2017</a:t>
            </a:r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0EB12-CA11-4BC3-A78A-C49E841F8C3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C29FF-5FCD-4993-94FA-5F800351E9D3}" type="datetime1">
              <a:rPr lang="fi-FI" smtClean="0"/>
              <a:t>12.8.2017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EDXC Tampere 2017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0EB12-CA11-4BC3-A78A-C49E841F8C3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399BC-04D6-4792-A5D2-EDA39C829CEB}" type="datetime1">
              <a:rPr lang="fi-FI" smtClean="0"/>
              <a:t>12.8.2017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EDXC Tampere 2017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0EB12-CA11-4BC3-A78A-C49E841F8C3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272C-4598-4D0C-AD6C-0FC011D736C0}" type="datetime1">
              <a:rPr lang="fi-FI" smtClean="0"/>
              <a:t>12.8.2017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EDXC Tampere 2017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0EB12-CA11-4BC3-A78A-C49E841F8C3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F2670-FB9F-4802-BF80-83FF62625937}" type="datetime1">
              <a:rPr lang="fi-FI" smtClean="0"/>
              <a:t>12.8.2017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EDXC Tampere 2017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0EB12-CA11-4BC3-A78A-C49E841F8C3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CDF97-E62D-4BC4-9A76-6769CE71D866}" type="datetime1">
              <a:rPr lang="fi-FI" smtClean="0"/>
              <a:t>12.8.2017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EDXC Tampere 2017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0EB12-CA11-4BC3-A78A-C49E841F8C31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CCF775-A352-4384-A8C8-99E434F57B02}" type="datetime1">
              <a:rPr lang="fi-FI" smtClean="0"/>
              <a:t>12.8.2017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EDXC Tampere 2017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0EB12-CA11-4BC3-A78A-C49E841F8C31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i-FI" sz="6000" dirty="0"/>
              <a:t>EDXC – </a:t>
            </a:r>
            <a:r>
              <a:rPr lang="fi-FI" sz="6000" dirty="0" err="1"/>
              <a:t>brief</a:t>
            </a:r>
            <a:r>
              <a:rPr lang="fi-FI" sz="6000" dirty="0"/>
              <a:t> </a:t>
            </a:r>
            <a:r>
              <a:rPr lang="fi-FI" sz="6000" dirty="0" err="1"/>
              <a:t>history</a:t>
            </a:r>
            <a:endParaRPr lang="fi-FI" sz="6000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Risto Vähäkainu, FDXA</a:t>
            </a:r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EDXC Tampere 2017</a:t>
            </a:r>
            <a:endParaRPr lang="fi-FI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Founded</a:t>
            </a:r>
            <a:r>
              <a:rPr lang="fi-FI" dirty="0"/>
              <a:t> in 1967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 err="1"/>
              <a:t>Anker</a:t>
            </a:r>
            <a:r>
              <a:rPr lang="fi-FI" dirty="0"/>
              <a:t> Petersen </a:t>
            </a:r>
            <a:r>
              <a:rPr lang="fi-FI" dirty="0" err="1"/>
              <a:t>told</a:t>
            </a:r>
            <a:r>
              <a:rPr lang="fi-FI" dirty="0"/>
              <a:t> </a:t>
            </a:r>
            <a:r>
              <a:rPr lang="fi-FI" dirty="0" err="1"/>
              <a:t>earlier</a:t>
            </a:r>
            <a:r>
              <a:rPr lang="fi-FI" dirty="0"/>
              <a:t> </a:t>
            </a:r>
            <a:r>
              <a:rPr lang="fi-FI" dirty="0" err="1"/>
              <a:t>about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early</a:t>
            </a:r>
            <a:r>
              <a:rPr lang="fi-FI" dirty="0"/>
              <a:t> </a:t>
            </a:r>
            <a:r>
              <a:rPr lang="fi-FI" dirty="0" err="1"/>
              <a:t>phase</a:t>
            </a:r>
            <a:endParaRPr lang="fi-FI" dirty="0"/>
          </a:p>
          <a:p>
            <a:r>
              <a:rPr lang="fi-FI" dirty="0" err="1"/>
              <a:t>Think</a:t>
            </a:r>
            <a:r>
              <a:rPr lang="fi-FI" dirty="0"/>
              <a:t> of life 50 </a:t>
            </a:r>
            <a:r>
              <a:rPr lang="fi-FI" dirty="0" err="1"/>
              <a:t>years</a:t>
            </a:r>
            <a:r>
              <a:rPr lang="fi-FI" dirty="0"/>
              <a:t> </a:t>
            </a:r>
            <a:r>
              <a:rPr lang="fi-FI" dirty="0" err="1"/>
              <a:t>ago</a:t>
            </a:r>
            <a:r>
              <a:rPr lang="fi-FI" dirty="0"/>
              <a:t>: no internet, no mobile </a:t>
            </a:r>
            <a:r>
              <a:rPr lang="fi-FI" dirty="0" err="1"/>
              <a:t>phones</a:t>
            </a:r>
            <a:r>
              <a:rPr lang="fi-FI" dirty="0"/>
              <a:t>, </a:t>
            </a:r>
            <a:r>
              <a:rPr lang="fi-FI" dirty="0" err="1"/>
              <a:t>international</a:t>
            </a:r>
            <a:r>
              <a:rPr lang="fi-FI" dirty="0"/>
              <a:t> </a:t>
            </a:r>
            <a:r>
              <a:rPr lang="fi-FI" dirty="0" err="1"/>
              <a:t>calls</a:t>
            </a:r>
            <a:r>
              <a:rPr lang="fi-FI" dirty="0"/>
              <a:t> </a:t>
            </a:r>
            <a:r>
              <a:rPr lang="fi-FI" dirty="0" err="1"/>
              <a:t>expensive</a:t>
            </a:r>
            <a:endParaRPr lang="fi-FI" dirty="0"/>
          </a:p>
          <a:p>
            <a:r>
              <a:rPr lang="fi-FI" dirty="0" err="1"/>
              <a:t>Only</a:t>
            </a:r>
            <a:r>
              <a:rPr lang="fi-FI" dirty="0"/>
              <a:t> </a:t>
            </a:r>
            <a:r>
              <a:rPr lang="fi-FI" dirty="0" err="1"/>
              <a:t>way</a:t>
            </a:r>
            <a:r>
              <a:rPr lang="fi-FI" dirty="0"/>
              <a:t> of </a:t>
            </a:r>
            <a:r>
              <a:rPr lang="fi-FI" dirty="0" err="1"/>
              <a:t>communicating</a:t>
            </a:r>
            <a:r>
              <a:rPr lang="fi-FI" dirty="0"/>
              <a:t>: </a:t>
            </a:r>
            <a:r>
              <a:rPr lang="fi-FI" dirty="0" err="1"/>
              <a:t>letters</a:t>
            </a:r>
            <a:r>
              <a:rPr lang="fi-FI" dirty="0"/>
              <a:t> (and club </a:t>
            </a:r>
            <a:r>
              <a:rPr lang="fi-FI" dirty="0" err="1"/>
              <a:t>bulletins</a:t>
            </a:r>
            <a:r>
              <a:rPr lang="fi-FI" dirty="0"/>
              <a:t>)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EDXC Tampere 2017</a:t>
            </a:r>
            <a:endParaRPr lang="fi-FI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Secretary</a:t>
            </a:r>
            <a:r>
              <a:rPr lang="fi-FI" dirty="0"/>
              <a:t> </a:t>
            </a:r>
            <a:r>
              <a:rPr lang="fi-FI" dirty="0" err="1"/>
              <a:t>generals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Post for </a:t>
            </a:r>
            <a:r>
              <a:rPr lang="fi-FI" dirty="0" err="1"/>
              <a:t>one</a:t>
            </a:r>
            <a:r>
              <a:rPr lang="fi-FI" dirty="0"/>
              <a:t> </a:t>
            </a:r>
            <a:r>
              <a:rPr lang="fi-FI" dirty="0" err="1"/>
              <a:t>year</a:t>
            </a:r>
            <a:endParaRPr lang="fi-FI" dirty="0"/>
          </a:p>
          <a:p>
            <a:r>
              <a:rPr lang="fi-FI" dirty="0" err="1"/>
              <a:t>Votings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all</a:t>
            </a:r>
            <a:r>
              <a:rPr lang="fi-FI" dirty="0"/>
              <a:t> </a:t>
            </a:r>
            <a:r>
              <a:rPr lang="fi-FI" dirty="0" err="1"/>
              <a:t>full</a:t>
            </a:r>
            <a:r>
              <a:rPr lang="fi-FI" dirty="0"/>
              <a:t> </a:t>
            </a:r>
            <a:r>
              <a:rPr lang="fi-FI" dirty="0" err="1"/>
              <a:t>members</a:t>
            </a:r>
            <a:r>
              <a:rPr lang="fi-FI" dirty="0"/>
              <a:t> </a:t>
            </a:r>
            <a:r>
              <a:rPr lang="fi-FI" dirty="0" err="1"/>
              <a:t>voting</a:t>
            </a:r>
            <a:r>
              <a:rPr lang="fi-FI" dirty="0"/>
              <a:t> (</a:t>
            </a:r>
            <a:r>
              <a:rPr lang="fi-FI" dirty="0" err="1"/>
              <a:t>voting</a:t>
            </a:r>
            <a:r>
              <a:rPr lang="fi-FI" dirty="0"/>
              <a:t> </a:t>
            </a:r>
            <a:r>
              <a:rPr lang="fi-FI" dirty="0" err="1"/>
              <a:t>right</a:t>
            </a:r>
            <a:r>
              <a:rPr lang="fi-FI" dirty="0"/>
              <a:t> </a:t>
            </a:r>
            <a:r>
              <a:rPr lang="fi-FI" dirty="0" err="1"/>
              <a:t>depending</a:t>
            </a:r>
            <a:r>
              <a:rPr lang="fi-FI" dirty="0"/>
              <a:t> on </a:t>
            </a:r>
            <a:r>
              <a:rPr lang="fi-FI" dirty="0" err="1"/>
              <a:t>the</a:t>
            </a:r>
            <a:r>
              <a:rPr lang="fi-FI" dirty="0"/>
              <a:t> club </a:t>
            </a:r>
            <a:r>
              <a:rPr lang="fi-FI" dirty="0" err="1"/>
              <a:t>size</a:t>
            </a:r>
            <a:r>
              <a:rPr lang="fi-FI" dirty="0"/>
              <a:t>)</a:t>
            </a:r>
          </a:p>
          <a:p>
            <a:r>
              <a:rPr lang="fi-FI" dirty="0" err="1"/>
              <a:t>First</a:t>
            </a:r>
            <a:r>
              <a:rPr lang="fi-FI" dirty="0"/>
              <a:t> </a:t>
            </a:r>
            <a:r>
              <a:rPr lang="fi-FI" dirty="0" err="1"/>
              <a:t>SGs</a:t>
            </a:r>
            <a:r>
              <a:rPr lang="fi-FI" dirty="0"/>
              <a:t> 1-2 </a:t>
            </a:r>
            <a:r>
              <a:rPr lang="fi-FI" dirty="0" err="1"/>
              <a:t>years</a:t>
            </a:r>
            <a:endParaRPr lang="fi-FI" dirty="0"/>
          </a:p>
          <a:p>
            <a:r>
              <a:rPr lang="fi-FI" dirty="0"/>
              <a:t>Rudolf </a:t>
            </a:r>
            <a:r>
              <a:rPr lang="fi-FI" dirty="0" err="1"/>
              <a:t>Heim</a:t>
            </a:r>
            <a:r>
              <a:rPr lang="fi-FI" dirty="0"/>
              <a:t> 4 </a:t>
            </a:r>
            <a:r>
              <a:rPr lang="fi-FI" dirty="0" err="1"/>
              <a:t>years</a:t>
            </a:r>
            <a:endParaRPr lang="fi-FI" dirty="0"/>
          </a:p>
          <a:p>
            <a:r>
              <a:rPr lang="fi-FI" dirty="0" err="1"/>
              <a:t>Micheal</a:t>
            </a:r>
            <a:r>
              <a:rPr lang="fi-FI" dirty="0"/>
              <a:t> Murray 16 </a:t>
            </a:r>
            <a:r>
              <a:rPr lang="fi-FI" dirty="0" err="1"/>
              <a:t>years</a:t>
            </a:r>
            <a:endParaRPr lang="fi-FI" dirty="0"/>
          </a:p>
          <a:p>
            <a:r>
              <a:rPr lang="fi-FI" dirty="0"/>
              <a:t>My </a:t>
            </a:r>
            <a:r>
              <a:rPr lang="fi-FI" dirty="0" err="1"/>
              <a:t>conclusion</a:t>
            </a:r>
            <a:r>
              <a:rPr lang="fi-FI" dirty="0"/>
              <a:t>: 1 </a:t>
            </a:r>
            <a:r>
              <a:rPr lang="fi-FI" dirty="0" err="1"/>
              <a:t>year</a:t>
            </a:r>
            <a:r>
              <a:rPr lang="fi-FI" dirty="0"/>
              <a:t> </a:t>
            </a:r>
            <a:r>
              <a:rPr lang="fi-FI" dirty="0" err="1"/>
              <a:t>period</a:t>
            </a:r>
            <a:r>
              <a:rPr lang="fi-FI" dirty="0"/>
              <a:t> </a:t>
            </a:r>
            <a:r>
              <a:rPr lang="fi-FI" dirty="0" err="1"/>
              <a:t>too</a:t>
            </a:r>
            <a:r>
              <a:rPr lang="fi-FI" dirty="0"/>
              <a:t> </a:t>
            </a:r>
            <a:r>
              <a:rPr lang="fi-FI" dirty="0" err="1"/>
              <a:t>short</a:t>
            </a:r>
            <a:r>
              <a:rPr lang="fi-FI" dirty="0"/>
              <a:t>, </a:t>
            </a:r>
            <a:r>
              <a:rPr lang="fi-FI" dirty="0" err="1"/>
              <a:t>but</a:t>
            </a:r>
            <a:r>
              <a:rPr lang="fi-FI" dirty="0"/>
              <a:t> a </a:t>
            </a:r>
            <a:r>
              <a:rPr lang="fi-FI" dirty="0" err="1"/>
              <a:t>change</a:t>
            </a:r>
            <a:r>
              <a:rPr lang="fi-FI" dirty="0"/>
              <a:t> </a:t>
            </a:r>
            <a:r>
              <a:rPr lang="fi-FI" dirty="0" err="1"/>
              <a:t>after</a:t>
            </a:r>
            <a:r>
              <a:rPr lang="fi-FI" dirty="0"/>
              <a:t> 3-5 </a:t>
            </a:r>
            <a:r>
              <a:rPr lang="fi-FI" dirty="0" err="1"/>
              <a:t>years</a:t>
            </a:r>
            <a:r>
              <a:rPr lang="fi-FI" dirty="0"/>
              <a:t> </a:t>
            </a:r>
            <a:r>
              <a:rPr lang="fi-FI" dirty="0" err="1"/>
              <a:t>would</a:t>
            </a:r>
            <a:r>
              <a:rPr lang="fi-FI" dirty="0"/>
              <a:t> </a:t>
            </a:r>
            <a:r>
              <a:rPr lang="fi-FI" dirty="0" err="1"/>
              <a:t>be</a:t>
            </a:r>
            <a:r>
              <a:rPr lang="fi-FI" dirty="0"/>
              <a:t> </a:t>
            </a:r>
            <a:r>
              <a:rPr lang="fi-FI" dirty="0" err="1"/>
              <a:t>good</a:t>
            </a: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/>
              <a:t>EDXC Tampere 2017</a:t>
            </a:r>
            <a:endParaRPr lang="fi-FI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err="1"/>
              <a:t>Lists</a:t>
            </a:r>
            <a:r>
              <a:rPr lang="fi-FI" dirty="0"/>
              <a:t> of </a:t>
            </a:r>
            <a:r>
              <a:rPr lang="fi-FI" dirty="0" err="1"/>
              <a:t>SGs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i-FI" dirty="0"/>
          </a:p>
          <a:p>
            <a:r>
              <a:rPr lang="fi-FI" dirty="0" err="1"/>
              <a:t>List</a:t>
            </a:r>
            <a:r>
              <a:rPr lang="fi-FI" dirty="0"/>
              <a:t> </a:t>
            </a:r>
            <a:r>
              <a:rPr lang="fi-FI" dirty="0" err="1"/>
              <a:t>available</a:t>
            </a:r>
            <a:r>
              <a:rPr lang="fi-FI" dirty="0"/>
              <a:t> </a:t>
            </a:r>
            <a:r>
              <a:rPr lang="fi-FI" dirty="0" err="1"/>
              <a:t>through</a:t>
            </a:r>
            <a:r>
              <a:rPr lang="fi-FI" dirty="0"/>
              <a:t> edxc.org</a:t>
            </a:r>
          </a:p>
          <a:p>
            <a:r>
              <a:rPr lang="fi-FI" dirty="0"/>
              <a:t>ASG </a:t>
            </a:r>
            <a:r>
              <a:rPr lang="fi-FI" dirty="0" err="1"/>
              <a:t>introduced</a:t>
            </a:r>
            <a:r>
              <a:rPr lang="fi-FI" dirty="0"/>
              <a:t> in </a:t>
            </a:r>
            <a:r>
              <a:rPr lang="fi-FI" dirty="0" err="1"/>
              <a:t>late</a:t>
            </a:r>
            <a:r>
              <a:rPr lang="fi-FI" dirty="0"/>
              <a:t> 80’s, </a:t>
            </a:r>
            <a:r>
              <a:rPr lang="fi-FI" dirty="0" err="1"/>
              <a:t>quite</a:t>
            </a:r>
            <a:r>
              <a:rPr lang="fi-FI" dirty="0"/>
              <a:t> </a:t>
            </a:r>
            <a:r>
              <a:rPr lang="fi-FI" dirty="0" err="1"/>
              <a:t>good</a:t>
            </a:r>
            <a:r>
              <a:rPr lang="fi-FI" dirty="0"/>
              <a:t> idea</a:t>
            </a:r>
          </a:p>
          <a:p>
            <a:r>
              <a:rPr lang="fi-FI" dirty="0"/>
              <a:t>Kari and Jan-Mikael </a:t>
            </a:r>
            <a:r>
              <a:rPr lang="fi-FI" dirty="0" err="1"/>
              <a:t>since</a:t>
            </a:r>
            <a:r>
              <a:rPr lang="fi-FI" dirty="0"/>
              <a:t> 2013, </a:t>
            </a:r>
            <a:r>
              <a:rPr lang="fi-FI" dirty="0" err="1"/>
              <a:t>what</a:t>
            </a:r>
            <a:r>
              <a:rPr lang="fi-FI" dirty="0"/>
              <a:t> </a:t>
            </a:r>
            <a:r>
              <a:rPr lang="fi-FI" dirty="0" err="1"/>
              <a:t>next</a:t>
            </a:r>
            <a:r>
              <a:rPr lang="fi-FI" dirty="0"/>
              <a:t>?</a:t>
            </a:r>
          </a:p>
          <a:p>
            <a:endParaRPr lang="fi-FI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EDXC Tampere 2017</a:t>
            </a:r>
            <a:endParaRPr lang="fi-FI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EDXC’s</a:t>
            </a:r>
            <a:r>
              <a:rPr lang="fi-FI" dirty="0"/>
              <a:t> </a:t>
            </a:r>
            <a:r>
              <a:rPr lang="fi-FI" dirty="0" err="1"/>
              <a:t>meaning</a:t>
            </a:r>
            <a:br>
              <a:rPr lang="fi-FI" dirty="0"/>
            </a:b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err="1"/>
              <a:t>Annual</a:t>
            </a:r>
            <a:r>
              <a:rPr lang="fi-FI" dirty="0"/>
              <a:t> </a:t>
            </a:r>
            <a:r>
              <a:rPr lang="fi-FI" dirty="0" err="1"/>
              <a:t>conference</a:t>
            </a:r>
            <a:endParaRPr lang="fi-FI" dirty="0"/>
          </a:p>
          <a:p>
            <a:r>
              <a:rPr lang="fi-FI" dirty="0" err="1"/>
              <a:t>Working</a:t>
            </a:r>
            <a:r>
              <a:rPr lang="fi-FI" dirty="0"/>
              <a:t> </a:t>
            </a:r>
            <a:r>
              <a:rPr lang="fi-FI" dirty="0" err="1"/>
              <a:t>international</a:t>
            </a:r>
            <a:r>
              <a:rPr lang="fi-FI" dirty="0"/>
              <a:t> </a:t>
            </a:r>
            <a:r>
              <a:rPr lang="fi-FI" dirty="0" err="1"/>
              <a:t>committees</a:t>
            </a:r>
            <a:endParaRPr lang="fi-FI" dirty="0"/>
          </a:p>
          <a:p>
            <a:r>
              <a:rPr lang="fi-FI" dirty="0" err="1"/>
              <a:t>Landlist</a:t>
            </a:r>
            <a:r>
              <a:rPr lang="fi-FI" dirty="0"/>
              <a:t>, Reportin Guide</a:t>
            </a:r>
          </a:p>
          <a:p>
            <a:r>
              <a:rPr lang="fi-FI" dirty="0"/>
              <a:t>Euro DX (</a:t>
            </a:r>
            <a:r>
              <a:rPr lang="fi-FI" dirty="0" err="1"/>
              <a:t>EDXC’s</a:t>
            </a:r>
            <a:r>
              <a:rPr lang="fi-FI" dirty="0"/>
              <a:t> bulletin)</a:t>
            </a:r>
          </a:p>
          <a:p>
            <a:r>
              <a:rPr lang="fi-FI" dirty="0" err="1"/>
              <a:t>Statutes</a:t>
            </a:r>
            <a:endParaRPr lang="fi-FI" dirty="0"/>
          </a:p>
          <a:p>
            <a:endParaRPr lang="fi-FI" dirty="0"/>
          </a:p>
          <a:p>
            <a:endParaRPr lang="fi-FI" dirty="0"/>
          </a:p>
          <a:p>
            <a:pPr>
              <a:buNone/>
            </a:pPr>
            <a:endParaRPr lang="fi-FI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/>
              <a:t>EDXC Tampere 2017</a:t>
            </a:r>
            <a:endParaRPr lang="fi-FI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EDXC </a:t>
            </a:r>
            <a:r>
              <a:rPr lang="fi-FI" dirty="0" err="1"/>
              <a:t>Conferences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50 </a:t>
            </a:r>
            <a:r>
              <a:rPr lang="fi-FI" dirty="0" err="1"/>
              <a:t>years</a:t>
            </a:r>
            <a:r>
              <a:rPr lang="fi-FI" dirty="0"/>
              <a:t> – 50 </a:t>
            </a:r>
            <a:r>
              <a:rPr lang="fi-FI" dirty="0" err="1"/>
              <a:t>conferences</a:t>
            </a:r>
            <a:r>
              <a:rPr lang="fi-FI" dirty="0"/>
              <a:t> (no </a:t>
            </a:r>
            <a:r>
              <a:rPr lang="fi-FI" dirty="0" err="1"/>
              <a:t>conf</a:t>
            </a:r>
            <a:r>
              <a:rPr lang="fi-FI" dirty="0"/>
              <a:t> in 2004!)</a:t>
            </a:r>
          </a:p>
          <a:p>
            <a:r>
              <a:rPr lang="fi-FI" dirty="0" err="1"/>
              <a:t>List</a:t>
            </a:r>
            <a:r>
              <a:rPr lang="fi-FI" dirty="0"/>
              <a:t> </a:t>
            </a:r>
            <a:r>
              <a:rPr lang="fi-FI" dirty="0" err="1"/>
              <a:t>available</a:t>
            </a:r>
            <a:r>
              <a:rPr lang="fi-FI" dirty="0"/>
              <a:t> via edxc.org</a:t>
            </a:r>
          </a:p>
          <a:p>
            <a:r>
              <a:rPr lang="fi-FI" dirty="0" err="1"/>
              <a:t>Range</a:t>
            </a:r>
            <a:r>
              <a:rPr lang="fi-FI" dirty="0"/>
              <a:t> </a:t>
            </a:r>
            <a:r>
              <a:rPr lang="fi-FI" dirty="0" err="1"/>
              <a:t>from</a:t>
            </a:r>
            <a:r>
              <a:rPr lang="fi-FI" dirty="0"/>
              <a:t> 30 to 300 </a:t>
            </a:r>
            <a:r>
              <a:rPr lang="fi-FI" dirty="0" err="1"/>
              <a:t>participants</a:t>
            </a:r>
            <a:endParaRPr lang="fi-FI" dirty="0"/>
          </a:p>
          <a:p>
            <a:r>
              <a:rPr lang="fi-FI" dirty="0" err="1"/>
              <a:t>Earlier</a:t>
            </a:r>
            <a:r>
              <a:rPr lang="fi-FI" dirty="0"/>
              <a:t> </a:t>
            </a:r>
            <a:r>
              <a:rPr lang="fi-FI" dirty="0" err="1"/>
              <a:t>many</a:t>
            </a:r>
            <a:r>
              <a:rPr lang="fi-FI" dirty="0"/>
              <a:t> </a:t>
            </a:r>
            <a:r>
              <a:rPr lang="fi-FI" dirty="0" err="1"/>
              <a:t>broadcasters</a:t>
            </a:r>
            <a:r>
              <a:rPr lang="fi-FI" dirty="0"/>
              <a:t> </a:t>
            </a:r>
            <a:r>
              <a:rPr lang="fi-FI" dirty="0" err="1"/>
              <a:t>attending</a:t>
            </a:r>
            <a:endParaRPr lang="fi-FI" dirty="0"/>
          </a:p>
          <a:p>
            <a:r>
              <a:rPr lang="fi-FI" dirty="0" err="1"/>
              <a:t>Problems</a:t>
            </a:r>
            <a:r>
              <a:rPr lang="fi-FI" dirty="0"/>
              <a:t> in </a:t>
            </a:r>
            <a:r>
              <a:rPr lang="fi-FI" dirty="0" err="1"/>
              <a:t>pricing</a:t>
            </a:r>
            <a:r>
              <a:rPr lang="fi-FI" dirty="0"/>
              <a:t> and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language</a:t>
            </a:r>
            <a:endParaRPr lang="fi-FI" dirty="0"/>
          </a:p>
          <a:p>
            <a:pPr marL="0" indent="0">
              <a:buNone/>
            </a:pPr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/>
              <a:t>EDXC Tampere 2017</a:t>
            </a:r>
            <a:endParaRPr lang="fi-FI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EDXC Conference country </a:t>
            </a:r>
            <a:r>
              <a:rPr lang="fi-FI" dirty="0" err="1"/>
              <a:t>by</a:t>
            </a:r>
            <a:r>
              <a:rPr lang="fi-FI" dirty="0"/>
              <a:t> country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6: Finland</a:t>
            </a:r>
          </a:p>
          <a:p>
            <a:r>
              <a:rPr lang="fi-FI" dirty="0"/>
              <a:t>5: </a:t>
            </a:r>
            <a:r>
              <a:rPr lang="fi-FI" dirty="0" err="1"/>
              <a:t>Denmark</a:t>
            </a:r>
            <a:r>
              <a:rPr lang="fi-FI" dirty="0"/>
              <a:t>, </a:t>
            </a:r>
            <a:r>
              <a:rPr lang="fi-FI" dirty="0" err="1"/>
              <a:t>Sweden</a:t>
            </a:r>
            <a:endParaRPr lang="fi-FI" dirty="0"/>
          </a:p>
          <a:p>
            <a:r>
              <a:rPr lang="fi-FI" dirty="0"/>
              <a:t>4: Germany, France, Spain</a:t>
            </a:r>
          </a:p>
          <a:p>
            <a:r>
              <a:rPr lang="fi-FI" dirty="0"/>
              <a:t>3: United </a:t>
            </a:r>
            <a:r>
              <a:rPr lang="fi-FI" dirty="0" err="1"/>
              <a:t>Kingdom</a:t>
            </a:r>
            <a:r>
              <a:rPr lang="fi-FI" dirty="0"/>
              <a:t>, </a:t>
            </a:r>
          </a:p>
          <a:p>
            <a:r>
              <a:rPr lang="fi-FI" dirty="0"/>
              <a:t>2: Holland, </a:t>
            </a:r>
            <a:r>
              <a:rPr lang="fi-FI" dirty="0" err="1"/>
              <a:t>Belgium</a:t>
            </a:r>
            <a:r>
              <a:rPr lang="fi-FI" dirty="0"/>
              <a:t>, </a:t>
            </a:r>
            <a:r>
              <a:rPr lang="fi-FI" dirty="0" err="1"/>
              <a:t>Switzerland</a:t>
            </a:r>
            <a:r>
              <a:rPr lang="fi-FI" dirty="0"/>
              <a:t>, </a:t>
            </a:r>
            <a:r>
              <a:rPr lang="fi-FI" dirty="0" err="1"/>
              <a:t>Italy</a:t>
            </a:r>
            <a:r>
              <a:rPr lang="fi-FI" dirty="0"/>
              <a:t>, </a:t>
            </a:r>
            <a:r>
              <a:rPr lang="fi-FI" dirty="0" err="1"/>
              <a:t>Czech</a:t>
            </a:r>
            <a:r>
              <a:rPr lang="fi-FI" dirty="0"/>
              <a:t> </a:t>
            </a:r>
            <a:r>
              <a:rPr lang="fi-FI" dirty="0" err="1"/>
              <a:t>Republic</a:t>
            </a:r>
            <a:r>
              <a:rPr lang="fi-FI" dirty="0"/>
              <a:t>, </a:t>
            </a:r>
            <a:r>
              <a:rPr lang="fi-FI" dirty="0" err="1"/>
              <a:t>Russia</a:t>
            </a:r>
            <a:endParaRPr lang="fi-FI" dirty="0"/>
          </a:p>
          <a:p>
            <a:r>
              <a:rPr lang="fi-FI" dirty="0"/>
              <a:t>1: </a:t>
            </a:r>
            <a:r>
              <a:rPr lang="fi-FI" dirty="0" err="1"/>
              <a:t>Norway</a:t>
            </a:r>
            <a:r>
              <a:rPr lang="fi-FI" dirty="0"/>
              <a:t>, </a:t>
            </a:r>
            <a:r>
              <a:rPr lang="fi-FI" dirty="0" err="1"/>
              <a:t>Austria</a:t>
            </a:r>
            <a:r>
              <a:rPr lang="fi-FI" dirty="0"/>
              <a:t>, </a:t>
            </a:r>
            <a:r>
              <a:rPr lang="fi-FI" dirty="0" err="1"/>
              <a:t>Hungary</a:t>
            </a:r>
            <a:r>
              <a:rPr lang="fi-FI" dirty="0"/>
              <a:t>, </a:t>
            </a:r>
            <a:r>
              <a:rPr lang="fi-FI" dirty="0" err="1"/>
              <a:t>Ireland</a:t>
            </a:r>
            <a:r>
              <a:rPr lang="fi-FI" dirty="0"/>
              <a:t>, </a:t>
            </a:r>
            <a:r>
              <a:rPr lang="fi-FI" dirty="0" err="1"/>
              <a:t>Turkey</a:t>
            </a:r>
            <a:r>
              <a:rPr lang="fi-FI" dirty="0"/>
              <a:t>, Bulgaria, Portugal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/>
              <a:t>EDXC Tampere 2017</a:t>
            </a:r>
            <a:endParaRPr lang="fi-FI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19E95-74C4-48B7-9F36-28FAF0DD8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EDXC Conferences town by town</a:t>
            </a:r>
            <a:endParaRPr lang="fi-FI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F40DC0-71C0-40DB-B3C6-5066D05D15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err="1"/>
              <a:t>Copenhagen</a:t>
            </a:r>
            <a:r>
              <a:rPr lang="fi-FI" dirty="0"/>
              <a:t> (</a:t>
            </a:r>
            <a:r>
              <a:rPr lang="fi-FI" dirty="0" err="1"/>
              <a:t>Skovlund</a:t>
            </a:r>
            <a:r>
              <a:rPr lang="fi-FI" dirty="0"/>
              <a:t>, </a:t>
            </a:r>
            <a:r>
              <a:rPr lang="fi-FI" dirty="0" err="1"/>
              <a:t>Lyngby</a:t>
            </a:r>
            <a:r>
              <a:rPr lang="fi-FI" dirty="0"/>
              <a:t>) 4</a:t>
            </a:r>
          </a:p>
          <a:p>
            <a:r>
              <a:rPr lang="fi-FI" dirty="0"/>
              <a:t>Paris 3</a:t>
            </a:r>
          </a:p>
          <a:p>
            <a:r>
              <a:rPr lang="fi-FI" dirty="0" err="1"/>
              <a:t>Cologne</a:t>
            </a:r>
            <a:r>
              <a:rPr lang="fi-FI" dirty="0"/>
              <a:t>, Hilversum, Barcelona, Tampere, St. Petersburg 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F4E353-636D-47E3-B28E-555556F8C91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EDXC Tampere 2017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89949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Conference </a:t>
            </a:r>
            <a:r>
              <a:rPr lang="fi-FI" dirty="0" err="1"/>
              <a:t>pattern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err="1"/>
              <a:t>Different</a:t>
            </a:r>
            <a:r>
              <a:rPr lang="fi-FI" dirty="0"/>
              <a:t> </a:t>
            </a:r>
            <a:r>
              <a:rPr lang="fi-FI" dirty="0" err="1"/>
              <a:t>location</a:t>
            </a:r>
            <a:r>
              <a:rPr lang="fi-FI" dirty="0"/>
              <a:t> </a:t>
            </a:r>
            <a:r>
              <a:rPr lang="fi-FI" dirty="0" err="1"/>
              <a:t>every</a:t>
            </a:r>
            <a:r>
              <a:rPr lang="fi-FI" dirty="0"/>
              <a:t> </a:t>
            </a:r>
            <a:r>
              <a:rPr lang="fi-FI" dirty="0" err="1"/>
              <a:t>year</a:t>
            </a:r>
            <a:endParaRPr lang="fi-FI" dirty="0"/>
          </a:p>
          <a:p>
            <a:r>
              <a:rPr lang="fi-FI" dirty="0" err="1"/>
              <a:t>Presentations</a:t>
            </a:r>
            <a:endParaRPr lang="fi-FI" dirty="0"/>
          </a:p>
          <a:p>
            <a:r>
              <a:rPr lang="fi-FI" dirty="0" err="1"/>
              <a:t>Discussion</a:t>
            </a:r>
            <a:r>
              <a:rPr lang="fi-FI" dirty="0"/>
              <a:t> </a:t>
            </a:r>
            <a:r>
              <a:rPr lang="fi-FI" dirty="0" err="1"/>
              <a:t>upon</a:t>
            </a:r>
            <a:r>
              <a:rPr lang="fi-FI" dirty="0"/>
              <a:t> EDXC </a:t>
            </a:r>
            <a:r>
              <a:rPr lang="fi-FI" dirty="0" err="1"/>
              <a:t>matters</a:t>
            </a:r>
            <a:endParaRPr lang="fi-FI" dirty="0"/>
          </a:p>
          <a:p>
            <a:r>
              <a:rPr lang="fi-FI" dirty="0" err="1"/>
              <a:t>Visits</a:t>
            </a:r>
            <a:r>
              <a:rPr lang="fi-FI" dirty="0"/>
              <a:t> to radio </a:t>
            </a:r>
            <a:r>
              <a:rPr lang="fi-FI" dirty="0" err="1"/>
              <a:t>stations</a:t>
            </a:r>
            <a:r>
              <a:rPr lang="fi-FI" dirty="0"/>
              <a:t> </a:t>
            </a:r>
            <a:r>
              <a:rPr lang="fi-FI" dirty="0" err="1"/>
              <a:t>or</a:t>
            </a:r>
            <a:r>
              <a:rPr lang="fi-FI" dirty="0"/>
              <a:t> media </a:t>
            </a:r>
            <a:r>
              <a:rPr lang="fi-FI" dirty="0" err="1"/>
              <a:t>houses</a:t>
            </a:r>
            <a:endParaRPr lang="fi-FI" dirty="0"/>
          </a:p>
          <a:p>
            <a:r>
              <a:rPr lang="fi-FI" dirty="0"/>
              <a:t>City </a:t>
            </a:r>
            <a:r>
              <a:rPr lang="fi-FI" dirty="0" err="1"/>
              <a:t>tour</a:t>
            </a:r>
            <a:r>
              <a:rPr lang="fi-FI" dirty="0"/>
              <a:t> and/</a:t>
            </a:r>
            <a:r>
              <a:rPr lang="fi-FI" dirty="0" err="1"/>
              <a:t>or</a:t>
            </a:r>
            <a:r>
              <a:rPr lang="fi-FI" dirty="0"/>
              <a:t> </a:t>
            </a:r>
            <a:r>
              <a:rPr lang="fi-FI" dirty="0" err="1"/>
              <a:t>excursions</a:t>
            </a:r>
            <a:endParaRPr lang="fi-FI" dirty="0"/>
          </a:p>
          <a:p>
            <a:r>
              <a:rPr lang="fi-FI" dirty="0" err="1"/>
              <a:t>Sometimes</a:t>
            </a:r>
            <a:r>
              <a:rPr lang="fi-FI" dirty="0"/>
              <a:t> </a:t>
            </a:r>
            <a:r>
              <a:rPr lang="fi-FI" dirty="0" err="1"/>
              <a:t>merged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national</a:t>
            </a:r>
            <a:r>
              <a:rPr lang="fi-FI" dirty="0"/>
              <a:t> </a:t>
            </a:r>
            <a:r>
              <a:rPr lang="fi-FI" dirty="0" err="1"/>
              <a:t>meeting</a:t>
            </a:r>
            <a:endParaRPr lang="fi-FI" dirty="0"/>
          </a:p>
          <a:p>
            <a:r>
              <a:rPr lang="fi-FI" dirty="0" err="1"/>
              <a:t>Contrary</a:t>
            </a:r>
            <a:r>
              <a:rPr lang="fi-FI" dirty="0"/>
              <a:t> to SWL </a:t>
            </a:r>
            <a:r>
              <a:rPr lang="fi-FI" dirty="0" err="1"/>
              <a:t>Fest</a:t>
            </a:r>
            <a:r>
              <a:rPr lang="fi-FI" dirty="0"/>
              <a:t> in USA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/>
              <a:t>EDXC Tampere 2017</a:t>
            </a:r>
            <a:endParaRPr lang="fi-FI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Changes</a:t>
            </a:r>
            <a:r>
              <a:rPr lang="fi-FI" dirty="0"/>
              <a:t> </a:t>
            </a:r>
            <a:r>
              <a:rPr lang="fi-FI" dirty="0" err="1"/>
              <a:t>during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years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No radio </a:t>
            </a:r>
            <a:r>
              <a:rPr lang="fi-FI" dirty="0" err="1"/>
              <a:t>stations</a:t>
            </a:r>
            <a:r>
              <a:rPr lang="fi-FI" dirty="0"/>
              <a:t> </a:t>
            </a:r>
            <a:r>
              <a:rPr lang="fi-FI" dirty="0" err="1"/>
              <a:t>attending</a:t>
            </a:r>
            <a:r>
              <a:rPr lang="fi-FI" dirty="0"/>
              <a:t> </a:t>
            </a:r>
            <a:r>
              <a:rPr lang="fi-FI" dirty="0" err="1"/>
              <a:t>anymore</a:t>
            </a:r>
            <a:endParaRPr lang="fi-FI" dirty="0"/>
          </a:p>
          <a:p>
            <a:r>
              <a:rPr lang="fi-FI" dirty="0" err="1"/>
              <a:t>Decrease</a:t>
            </a:r>
            <a:r>
              <a:rPr lang="fi-FI" dirty="0"/>
              <a:t> in </a:t>
            </a:r>
            <a:r>
              <a:rPr lang="fi-FI" dirty="0" err="1"/>
              <a:t>participation</a:t>
            </a:r>
            <a:endParaRPr lang="fi-FI" dirty="0"/>
          </a:p>
          <a:p>
            <a:r>
              <a:rPr lang="fi-FI" dirty="0" err="1"/>
              <a:t>Very</a:t>
            </a:r>
            <a:r>
              <a:rPr lang="fi-FI" dirty="0"/>
              <a:t> </a:t>
            </a:r>
            <a:r>
              <a:rPr lang="fi-FI" dirty="0" err="1"/>
              <a:t>few</a:t>
            </a:r>
            <a:r>
              <a:rPr lang="fi-FI" dirty="0"/>
              <a:t> </a:t>
            </a:r>
            <a:r>
              <a:rPr lang="fi-FI" dirty="0" err="1"/>
              <a:t>young</a:t>
            </a:r>
            <a:r>
              <a:rPr lang="fi-FI" dirty="0"/>
              <a:t> </a:t>
            </a:r>
            <a:r>
              <a:rPr lang="fi-FI" dirty="0" err="1"/>
              <a:t>people</a:t>
            </a:r>
            <a:r>
              <a:rPr lang="fi-FI" dirty="0"/>
              <a:t> </a:t>
            </a:r>
            <a:r>
              <a:rPr lang="fi-FI" dirty="0" err="1"/>
              <a:t>attending</a:t>
            </a:r>
            <a:endParaRPr lang="fi-FI" dirty="0"/>
          </a:p>
          <a:p>
            <a:r>
              <a:rPr lang="fi-FI" dirty="0" err="1"/>
              <a:t>What</a:t>
            </a:r>
            <a:r>
              <a:rPr lang="fi-FI" dirty="0"/>
              <a:t> is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future</a:t>
            </a:r>
            <a:r>
              <a:rPr lang="fi-FI" dirty="0"/>
              <a:t>?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/>
              <a:t>EDXC Tampere 2017</a:t>
            </a:r>
            <a:endParaRPr lang="fi-FI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Other</a:t>
            </a:r>
            <a:r>
              <a:rPr lang="fi-FI" dirty="0"/>
              <a:t> EDXC </a:t>
            </a:r>
            <a:r>
              <a:rPr lang="fi-FI" dirty="0" err="1"/>
              <a:t>matters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i-FI" dirty="0" err="1"/>
              <a:t>Landlist</a:t>
            </a:r>
            <a:r>
              <a:rPr lang="fi-FI" dirty="0"/>
              <a:t>, a long-</a:t>
            </a:r>
            <a:r>
              <a:rPr lang="fi-FI" dirty="0" err="1"/>
              <a:t>time</a:t>
            </a:r>
            <a:r>
              <a:rPr lang="fi-FI" dirty="0"/>
              <a:t> </a:t>
            </a:r>
            <a:r>
              <a:rPr lang="fi-FI" dirty="0" err="1"/>
              <a:t>project</a:t>
            </a:r>
            <a:r>
              <a:rPr lang="fi-FI" dirty="0"/>
              <a:t>, </a:t>
            </a:r>
            <a:r>
              <a:rPr lang="fi-FI" dirty="0" err="1"/>
              <a:t>today</a:t>
            </a:r>
            <a:r>
              <a:rPr lang="fi-FI" dirty="0"/>
              <a:t> </a:t>
            </a:r>
            <a:r>
              <a:rPr lang="fi-FI" dirty="0" err="1"/>
              <a:t>merged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FDXA </a:t>
            </a:r>
            <a:r>
              <a:rPr lang="fi-FI" dirty="0" err="1"/>
              <a:t>Landlist</a:t>
            </a:r>
            <a:r>
              <a:rPr lang="fi-FI" dirty="0"/>
              <a:t> </a:t>
            </a:r>
            <a:r>
              <a:rPr lang="fi-FI" dirty="0" err="1"/>
              <a:t>updated</a:t>
            </a:r>
            <a:r>
              <a:rPr lang="fi-FI" dirty="0"/>
              <a:t> </a:t>
            </a:r>
            <a:r>
              <a:rPr lang="fi-FI" dirty="0" err="1"/>
              <a:t>by</a:t>
            </a:r>
            <a:r>
              <a:rPr lang="fi-FI" dirty="0"/>
              <a:t> FDXA </a:t>
            </a:r>
            <a:r>
              <a:rPr lang="fi-FI" dirty="0" err="1"/>
              <a:t>Landlist</a:t>
            </a:r>
            <a:r>
              <a:rPr lang="fi-FI" dirty="0"/>
              <a:t> </a:t>
            </a:r>
            <a:r>
              <a:rPr lang="fi-FI" dirty="0" err="1"/>
              <a:t>Committee</a:t>
            </a:r>
            <a:endParaRPr lang="fi-FI" dirty="0"/>
          </a:p>
          <a:p>
            <a:r>
              <a:rPr lang="fi-FI" dirty="0"/>
              <a:t>Reporting Guide, </a:t>
            </a:r>
            <a:r>
              <a:rPr lang="fi-FI" dirty="0" err="1"/>
              <a:t>not</a:t>
            </a:r>
            <a:r>
              <a:rPr lang="fi-FI" dirty="0"/>
              <a:t> </a:t>
            </a:r>
            <a:r>
              <a:rPr lang="fi-FI" dirty="0" err="1"/>
              <a:t>needed</a:t>
            </a:r>
            <a:r>
              <a:rPr lang="fi-FI" dirty="0"/>
              <a:t> </a:t>
            </a:r>
            <a:r>
              <a:rPr lang="fi-FI" dirty="0" err="1"/>
              <a:t>anymore</a:t>
            </a:r>
            <a:r>
              <a:rPr lang="fi-FI" dirty="0"/>
              <a:t> …</a:t>
            </a:r>
          </a:p>
          <a:p>
            <a:r>
              <a:rPr lang="fi-FI" dirty="0" err="1"/>
              <a:t>EuroDX</a:t>
            </a:r>
            <a:r>
              <a:rPr lang="fi-FI" dirty="0"/>
              <a:t> bulletin, </a:t>
            </a:r>
            <a:r>
              <a:rPr lang="fi-FI" dirty="0" err="1"/>
              <a:t>stopped</a:t>
            </a:r>
            <a:r>
              <a:rPr lang="fi-FI" dirty="0"/>
              <a:t> </a:t>
            </a:r>
            <a:r>
              <a:rPr lang="fi-FI" dirty="0" err="1"/>
              <a:t>about</a:t>
            </a:r>
            <a:r>
              <a:rPr lang="fi-FI" dirty="0"/>
              <a:t> 15 </a:t>
            </a:r>
            <a:r>
              <a:rPr lang="fi-FI" dirty="0" err="1"/>
              <a:t>years</a:t>
            </a:r>
            <a:r>
              <a:rPr lang="fi-FI" dirty="0"/>
              <a:t> </a:t>
            </a:r>
            <a:r>
              <a:rPr lang="fi-FI" dirty="0" err="1"/>
              <a:t>ago</a:t>
            </a:r>
            <a:endParaRPr lang="fi-FI" dirty="0"/>
          </a:p>
          <a:p>
            <a:r>
              <a:rPr lang="fi-FI" dirty="0" err="1"/>
              <a:t>Webpage</a:t>
            </a:r>
            <a:r>
              <a:rPr lang="fi-FI" dirty="0"/>
              <a:t>, </a:t>
            </a:r>
            <a:r>
              <a:rPr lang="fi-FI" dirty="0" err="1"/>
              <a:t>very</a:t>
            </a:r>
            <a:r>
              <a:rPr lang="fi-FI" dirty="0"/>
              <a:t> </a:t>
            </a:r>
            <a:r>
              <a:rPr lang="fi-FI" dirty="0" err="1"/>
              <a:t>important</a:t>
            </a:r>
            <a:r>
              <a:rPr lang="fi-FI" dirty="0"/>
              <a:t> </a:t>
            </a:r>
            <a:r>
              <a:rPr lang="fi-FI" dirty="0" err="1"/>
              <a:t>but</a:t>
            </a:r>
            <a:r>
              <a:rPr lang="fi-FI" dirty="0"/>
              <a:t> </a:t>
            </a:r>
            <a:r>
              <a:rPr lang="fi-FI" dirty="0" err="1"/>
              <a:t>problems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webmastering</a:t>
            </a:r>
            <a:r>
              <a:rPr lang="fi-FI" dirty="0"/>
              <a:t>, </a:t>
            </a:r>
            <a:r>
              <a:rPr lang="fi-FI" dirty="0" err="1"/>
              <a:t>today</a:t>
            </a:r>
            <a:r>
              <a:rPr lang="fi-FI" dirty="0"/>
              <a:t> </a:t>
            </a:r>
            <a:r>
              <a:rPr lang="fi-FI" dirty="0" err="1"/>
              <a:t>held</a:t>
            </a:r>
            <a:r>
              <a:rPr lang="fi-FI" dirty="0"/>
              <a:t> as a </a:t>
            </a:r>
            <a:r>
              <a:rPr lang="fi-FI" dirty="0" err="1"/>
              <a:t>blog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WordPress</a:t>
            </a:r>
            <a:endParaRPr lang="fi-FI" dirty="0"/>
          </a:p>
          <a:p>
            <a:r>
              <a:rPr lang="fi-FI" dirty="0" err="1"/>
              <a:t>Contacts</a:t>
            </a:r>
            <a:r>
              <a:rPr lang="fi-FI" dirty="0"/>
              <a:t> to </a:t>
            </a:r>
            <a:r>
              <a:rPr lang="fi-FI" dirty="0" err="1"/>
              <a:t>international</a:t>
            </a:r>
            <a:r>
              <a:rPr lang="fi-FI" dirty="0"/>
              <a:t> radio </a:t>
            </a:r>
            <a:r>
              <a:rPr lang="fi-FI" dirty="0" err="1"/>
              <a:t>stations</a:t>
            </a:r>
            <a:r>
              <a:rPr lang="fi-FI" dirty="0"/>
              <a:t> (</a:t>
            </a:r>
            <a:r>
              <a:rPr lang="fi-FI" dirty="0" err="1"/>
              <a:t>very</a:t>
            </a:r>
            <a:r>
              <a:rPr lang="fi-FI" dirty="0"/>
              <a:t> </a:t>
            </a:r>
            <a:r>
              <a:rPr lang="fi-FI" dirty="0" err="1"/>
              <a:t>few</a:t>
            </a:r>
            <a:r>
              <a:rPr lang="fi-FI" dirty="0"/>
              <a:t> </a:t>
            </a:r>
            <a:r>
              <a:rPr lang="fi-FI" dirty="0" err="1"/>
              <a:t>today</a:t>
            </a:r>
            <a:r>
              <a:rPr lang="fi-FI" dirty="0"/>
              <a:t>)</a:t>
            </a:r>
          </a:p>
          <a:p>
            <a:r>
              <a:rPr lang="fi-FI" dirty="0" err="1"/>
              <a:t>Contacts</a:t>
            </a:r>
            <a:r>
              <a:rPr lang="fi-FI" dirty="0"/>
              <a:t> to European DX </a:t>
            </a:r>
            <a:r>
              <a:rPr lang="fi-FI" dirty="0" err="1"/>
              <a:t>Clubs</a:t>
            </a:r>
            <a:r>
              <a:rPr lang="fi-FI" dirty="0"/>
              <a:t> (</a:t>
            </a:r>
            <a:r>
              <a:rPr lang="fi-FI" dirty="0" err="1"/>
              <a:t>some</a:t>
            </a:r>
            <a:r>
              <a:rPr lang="fi-FI" dirty="0"/>
              <a:t> </a:t>
            </a:r>
            <a:r>
              <a:rPr lang="fi-FI" dirty="0" err="1"/>
              <a:t>clubs</a:t>
            </a:r>
            <a:r>
              <a:rPr lang="fi-FI" dirty="0"/>
              <a:t> </a:t>
            </a:r>
            <a:r>
              <a:rPr lang="fi-FI" dirty="0" err="1"/>
              <a:t>have</a:t>
            </a:r>
            <a:r>
              <a:rPr lang="fi-FI" dirty="0"/>
              <a:t> </a:t>
            </a:r>
            <a:r>
              <a:rPr lang="fi-FI" dirty="0" err="1"/>
              <a:t>faded</a:t>
            </a:r>
            <a:r>
              <a:rPr lang="fi-FI" dirty="0"/>
              <a:t> out </a:t>
            </a:r>
            <a:r>
              <a:rPr lang="fi-FI" dirty="0" err="1"/>
              <a:t>during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years</a:t>
            </a:r>
            <a:r>
              <a:rPr lang="fi-FI" dirty="0"/>
              <a:t>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EDXC Tampere 2017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9885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EDXC </a:t>
            </a:r>
            <a:r>
              <a:rPr lang="fi-FI" dirty="0" err="1"/>
              <a:t>members</a:t>
            </a:r>
            <a:r>
              <a:rPr lang="fi-FI" dirty="0"/>
              <a:t> </a:t>
            </a:r>
            <a:r>
              <a:rPr lang="fi-FI" dirty="0" err="1"/>
              <a:t>during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years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err="1"/>
              <a:t>Statistics</a:t>
            </a:r>
            <a:r>
              <a:rPr lang="fi-FI" dirty="0"/>
              <a:t>?!</a:t>
            </a:r>
          </a:p>
          <a:p>
            <a:r>
              <a:rPr lang="fi-FI" dirty="0"/>
              <a:t>Full / </a:t>
            </a:r>
            <a:r>
              <a:rPr lang="fi-FI" dirty="0" err="1"/>
              <a:t>Observer</a:t>
            </a:r>
            <a:r>
              <a:rPr lang="fi-FI" dirty="0"/>
              <a:t> </a:t>
            </a:r>
            <a:r>
              <a:rPr lang="fi-FI" dirty="0" err="1"/>
              <a:t>members</a:t>
            </a:r>
            <a:endParaRPr lang="fi-FI" dirty="0"/>
          </a:p>
          <a:p>
            <a:r>
              <a:rPr lang="fi-FI" dirty="0"/>
              <a:t>At </a:t>
            </a:r>
            <a:r>
              <a:rPr lang="fi-FI" dirty="0" err="1"/>
              <a:t>first</a:t>
            </a:r>
            <a:r>
              <a:rPr lang="fi-FI" dirty="0"/>
              <a:t> </a:t>
            </a:r>
            <a:r>
              <a:rPr lang="fi-FI" dirty="0" err="1"/>
              <a:t>members</a:t>
            </a:r>
            <a:r>
              <a:rPr lang="fi-FI" dirty="0"/>
              <a:t> </a:t>
            </a:r>
            <a:r>
              <a:rPr lang="fi-FI" dirty="0" err="1"/>
              <a:t>were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countries</a:t>
            </a:r>
            <a:r>
              <a:rPr lang="fi-FI" dirty="0"/>
              <a:t>, </a:t>
            </a:r>
            <a:r>
              <a:rPr lang="fi-FI" dirty="0" err="1"/>
              <a:t>soon</a:t>
            </a:r>
            <a:r>
              <a:rPr lang="fi-FI" dirty="0"/>
              <a:t> it </a:t>
            </a:r>
            <a:r>
              <a:rPr lang="fi-FI" dirty="0" err="1"/>
              <a:t>was</a:t>
            </a:r>
            <a:r>
              <a:rPr lang="fi-FI" dirty="0"/>
              <a:t> </a:t>
            </a:r>
            <a:r>
              <a:rPr lang="fi-FI" dirty="0" err="1"/>
              <a:t>changed</a:t>
            </a:r>
            <a:r>
              <a:rPr lang="fi-FI" dirty="0"/>
              <a:t> to </a:t>
            </a:r>
            <a:r>
              <a:rPr lang="fi-FI" dirty="0" err="1"/>
              <a:t>that</a:t>
            </a:r>
            <a:r>
              <a:rPr lang="fi-FI" dirty="0"/>
              <a:t> </a:t>
            </a:r>
            <a:r>
              <a:rPr lang="fi-FI" dirty="0" err="1"/>
              <a:t>members</a:t>
            </a:r>
            <a:r>
              <a:rPr lang="fi-FI" dirty="0"/>
              <a:t> </a:t>
            </a:r>
            <a:r>
              <a:rPr lang="fi-FI" dirty="0" err="1"/>
              <a:t>are</a:t>
            </a:r>
            <a:r>
              <a:rPr lang="fi-FI" dirty="0"/>
              <a:t> </a:t>
            </a:r>
            <a:r>
              <a:rPr lang="fi-FI" dirty="0" err="1"/>
              <a:t>clubs</a:t>
            </a:r>
            <a:endParaRPr lang="fi-FI" dirty="0"/>
          </a:p>
          <a:p>
            <a:r>
              <a:rPr lang="fi-FI" dirty="0" err="1"/>
              <a:t>Members</a:t>
            </a:r>
            <a:r>
              <a:rPr lang="fi-FI" dirty="0"/>
              <a:t> </a:t>
            </a:r>
            <a:r>
              <a:rPr lang="fi-FI" dirty="0" err="1"/>
              <a:t>today</a:t>
            </a:r>
            <a:endParaRPr lang="fi-FI" dirty="0"/>
          </a:p>
          <a:p>
            <a:r>
              <a:rPr lang="fi-FI" dirty="0" err="1"/>
              <a:t>Statutes</a:t>
            </a:r>
            <a:r>
              <a:rPr lang="fi-FI" dirty="0"/>
              <a:t>, </a:t>
            </a:r>
            <a:r>
              <a:rPr lang="fi-FI" dirty="0" err="1"/>
              <a:t>las</a:t>
            </a:r>
            <a:r>
              <a:rPr lang="fi-FI" dirty="0"/>
              <a:t> </a:t>
            </a:r>
            <a:r>
              <a:rPr lang="fi-FI" dirty="0" err="1"/>
              <a:t>update</a:t>
            </a:r>
            <a:r>
              <a:rPr lang="fi-FI" dirty="0"/>
              <a:t> </a:t>
            </a:r>
            <a:r>
              <a:rPr lang="fi-FI" dirty="0" err="1"/>
              <a:t>about</a:t>
            </a:r>
            <a:r>
              <a:rPr lang="fi-FI" dirty="0"/>
              <a:t> 15 </a:t>
            </a:r>
            <a:r>
              <a:rPr lang="fi-FI" dirty="0" err="1"/>
              <a:t>years</a:t>
            </a:r>
            <a:r>
              <a:rPr lang="fi-FI" dirty="0"/>
              <a:t> </a:t>
            </a:r>
            <a:r>
              <a:rPr lang="fi-FI" dirty="0" err="1"/>
              <a:t>ago</a:t>
            </a:r>
            <a:r>
              <a:rPr lang="fi-FI" dirty="0"/>
              <a:t>, a </a:t>
            </a:r>
            <a:r>
              <a:rPr lang="fi-FI" dirty="0" err="1"/>
              <a:t>possibility</a:t>
            </a:r>
            <a:r>
              <a:rPr lang="fi-FI" dirty="0"/>
              <a:t> to </a:t>
            </a:r>
            <a:r>
              <a:rPr lang="fi-FI" dirty="0" err="1"/>
              <a:t>have</a:t>
            </a:r>
            <a:r>
              <a:rPr lang="fi-FI" dirty="0"/>
              <a:t> </a:t>
            </a:r>
            <a:r>
              <a:rPr lang="fi-FI" dirty="0" err="1"/>
              <a:t>individual</a:t>
            </a:r>
            <a:r>
              <a:rPr lang="fi-FI" dirty="0"/>
              <a:t> </a:t>
            </a:r>
            <a:r>
              <a:rPr lang="fi-FI" dirty="0" err="1"/>
              <a:t>members</a:t>
            </a:r>
            <a:r>
              <a:rPr lang="fi-FI" dirty="0"/>
              <a:t> and </a:t>
            </a:r>
            <a:r>
              <a:rPr lang="fi-FI" dirty="0" err="1"/>
              <a:t>some</a:t>
            </a:r>
            <a:r>
              <a:rPr lang="fi-FI" dirty="0"/>
              <a:t> </a:t>
            </a:r>
            <a:r>
              <a:rPr lang="fi-FI" dirty="0" err="1"/>
              <a:t>other</a:t>
            </a:r>
            <a:r>
              <a:rPr lang="fi-FI" dirty="0"/>
              <a:t> </a:t>
            </a:r>
            <a:r>
              <a:rPr lang="fi-FI" dirty="0" err="1"/>
              <a:t>changes</a:t>
            </a:r>
            <a:endParaRPr lang="fi-FI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EDXC Tampere 2017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411628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EDXC Club </a:t>
            </a:r>
            <a:r>
              <a:rPr lang="fi-FI" dirty="0" err="1"/>
              <a:t>meeting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 err="1"/>
              <a:t>Everybody</a:t>
            </a:r>
            <a:r>
              <a:rPr lang="fi-FI" dirty="0"/>
              <a:t> is </a:t>
            </a:r>
            <a:r>
              <a:rPr lang="fi-FI" dirty="0" err="1"/>
              <a:t>welcome</a:t>
            </a:r>
            <a:r>
              <a:rPr lang="fi-FI" dirty="0"/>
              <a:t> to join</a:t>
            </a:r>
          </a:p>
          <a:p>
            <a:r>
              <a:rPr lang="fi-FI" dirty="0"/>
              <a:t>To </a:t>
            </a:r>
            <a:r>
              <a:rPr lang="fi-FI" dirty="0" err="1"/>
              <a:t>be</a:t>
            </a:r>
            <a:r>
              <a:rPr lang="fi-FI" dirty="0"/>
              <a:t> </a:t>
            </a:r>
            <a:r>
              <a:rPr lang="fi-FI" dirty="0" err="1"/>
              <a:t>held</a:t>
            </a:r>
            <a:r>
              <a:rPr lang="fi-FI" dirty="0"/>
              <a:t> on </a:t>
            </a:r>
            <a:r>
              <a:rPr lang="fi-FI" dirty="0" err="1"/>
              <a:t>Sunday</a:t>
            </a:r>
            <a:r>
              <a:rPr lang="fi-FI" dirty="0"/>
              <a:t> </a:t>
            </a:r>
            <a:r>
              <a:rPr lang="fi-FI" dirty="0" err="1"/>
              <a:t>morning</a:t>
            </a:r>
            <a:endParaRPr lang="fi-FI" dirty="0"/>
          </a:p>
          <a:p>
            <a:r>
              <a:rPr lang="fi-FI" dirty="0" err="1"/>
              <a:t>SG’s</a:t>
            </a:r>
            <a:r>
              <a:rPr lang="fi-FI" dirty="0"/>
              <a:t> </a:t>
            </a:r>
            <a:r>
              <a:rPr lang="fi-FI" dirty="0" err="1"/>
              <a:t>annual</a:t>
            </a:r>
            <a:r>
              <a:rPr lang="fi-FI" dirty="0"/>
              <a:t> </a:t>
            </a:r>
            <a:r>
              <a:rPr lang="fi-FI" dirty="0" err="1"/>
              <a:t>report</a:t>
            </a:r>
            <a:endParaRPr lang="fi-FI" dirty="0"/>
          </a:p>
          <a:p>
            <a:r>
              <a:rPr lang="fi-FI" dirty="0" err="1"/>
              <a:t>Thoughts</a:t>
            </a:r>
            <a:r>
              <a:rPr lang="fi-FI" dirty="0"/>
              <a:t> of </a:t>
            </a:r>
            <a:r>
              <a:rPr lang="fi-FI" dirty="0" err="1"/>
              <a:t>coming</a:t>
            </a:r>
            <a:r>
              <a:rPr lang="fi-FI" dirty="0"/>
              <a:t> </a:t>
            </a:r>
            <a:r>
              <a:rPr lang="fi-FI" dirty="0" err="1"/>
              <a:t>conferences</a:t>
            </a:r>
            <a:endParaRPr lang="fi-FI" dirty="0"/>
          </a:p>
          <a:p>
            <a:r>
              <a:rPr lang="fi-FI" dirty="0" err="1"/>
              <a:t>Other</a:t>
            </a:r>
            <a:r>
              <a:rPr lang="fi-FI" dirty="0"/>
              <a:t> </a:t>
            </a:r>
            <a:r>
              <a:rPr lang="fi-FI" dirty="0" err="1"/>
              <a:t>matters</a:t>
            </a:r>
            <a:endParaRPr lang="fi-FI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EDXC Tampere 2017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421807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</TotalTime>
  <Words>503</Words>
  <Application>Microsoft Office PowerPoint</Application>
  <PresentationFormat>On-screen Show (4:3)</PresentationFormat>
  <Paragraphs>89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Office-teema</vt:lpstr>
      <vt:lpstr>EDXC – brief history</vt:lpstr>
      <vt:lpstr>Founded in 1967</vt:lpstr>
      <vt:lpstr>Secretary generals</vt:lpstr>
      <vt:lpstr>Lists of SGs</vt:lpstr>
      <vt:lpstr>EDXC’s meaning </vt:lpstr>
      <vt:lpstr>EDXC Conferences</vt:lpstr>
      <vt:lpstr>EDXC Conference country by country</vt:lpstr>
      <vt:lpstr>EDXC Conferences town by town</vt:lpstr>
      <vt:lpstr>Conference pattern</vt:lpstr>
      <vt:lpstr>Changes during the years</vt:lpstr>
      <vt:lpstr>Other EDXC matters</vt:lpstr>
      <vt:lpstr>EDXC members during the years</vt:lpstr>
      <vt:lpstr>EDXC Club meeting</vt:lpstr>
    </vt:vector>
  </TitlesOfParts>
  <Company>University of Helsinki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25th Winter SWL Fest!</dc:title>
  <dc:creator>risto vahakainu</dc:creator>
  <cp:lastModifiedBy>Risto Vähäkainu</cp:lastModifiedBy>
  <cp:revision>49</cp:revision>
  <dcterms:created xsi:type="dcterms:W3CDTF">2012-02-23T11:39:51Z</dcterms:created>
  <dcterms:modified xsi:type="dcterms:W3CDTF">2017-08-12T13:39:19Z</dcterms:modified>
</cp:coreProperties>
</file>